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69" r:id="rId4"/>
    <p:sldId id="281" r:id="rId5"/>
    <p:sldId id="283" r:id="rId6"/>
    <p:sldId id="268" r:id="rId7"/>
    <p:sldId id="272" r:id="rId8"/>
    <p:sldId id="273" r:id="rId9"/>
    <p:sldId id="274" r:id="rId10"/>
    <p:sldId id="276" r:id="rId11"/>
    <p:sldId id="275" r:id="rId12"/>
    <p:sldId id="277" r:id="rId13"/>
    <p:sldId id="278" r:id="rId14"/>
    <p:sldId id="279" r:id="rId15"/>
    <p:sldId id="280" r:id="rId16"/>
    <p:sldId id="284" r:id="rId17"/>
    <p:sldId id="271" r:id="rId18"/>
    <p:sldId id="263" r:id="rId19"/>
    <p:sldId id="264" r:id="rId20"/>
    <p:sldId id="265" r:id="rId21"/>
    <p:sldId id="26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16159"/>
    <a:srgbClr val="B57D6B"/>
    <a:srgbClr val="504B4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2" autoAdjust="0"/>
    <p:restoredTop sz="94660"/>
  </p:normalViewPr>
  <p:slideViewPr>
    <p:cSldViewPr>
      <p:cViewPr varScale="1">
        <p:scale>
          <a:sx n="86" d="100"/>
          <a:sy n="86" d="100"/>
        </p:scale>
        <p:origin x="-8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7975C-85B9-4DAE-A940-3ED4F4C54571}" type="datetimeFigureOut">
              <a:rPr lang="pl-PL" smtClean="0"/>
              <a:pPr/>
              <a:t>2015-11-14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00361-3165-487A-A192-67E907106BF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501008"/>
            <a:ext cx="6400800" cy="1752600"/>
          </a:xfrm>
        </p:spPr>
        <p:txBody>
          <a:bodyPr/>
          <a:lstStyle/>
          <a:p>
            <a:r>
              <a:rPr lang="pl-PL" dirty="0" smtClean="0"/>
              <a:t>h</a:t>
            </a:r>
            <a:r>
              <a:rPr lang="pl-PL" dirty="0" smtClean="0"/>
              <a:t>istoria i współczesność</a:t>
            </a:r>
            <a:endParaRPr lang="pl-PL" dirty="0"/>
          </a:p>
        </p:txBody>
      </p:sp>
      <p:sp>
        <p:nvSpPr>
          <p:cNvPr id="5" name="Tytuł 4"/>
          <p:cNvSpPr>
            <a:spLocks noGrp="1"/>
          </p:cNvSpPr>
          <p:nvPr>
            <p:ph type="ctrTitle"/>
          </p:nvPr>
        </p:nvSpPr>
        <p:spPr>
          <a:xfrm>
            <a:off x="685800" y="692696"/>
            <a:ext cx="7772400" cy="1470025"/>
          </a:xfrm>
        </p:spPr>
        <p:txBody>
          <a:bodyPr/>
          <a:lstStyle/>
          <a:p>
            <a:r>
              <a:rPr lang="pl-PL" dirty="0" smtClean="0"/>
              <a:t>11 listopada </a:t>
            </a:r>
            <a:br>
              <a:rPr lang="pl-PL" dirty="0" smtClean="0"/>
            </a:br>
            <a:r>
              <a:rPr lang="pl-PL" dirty="0" smtClean="0"/>
              <a:t>Narodowe </a:t>
            </a:r>
            <a:r>
              <a:rPr lang="pl-PL" dirty="0" smtClean="0"/>
              <a:t>Ś</a:t>
            </a:r>
            <a:r>
              <a:rPr lang="pl-PL" dirty="0" smtClean="0"/>
              <a:t>więto Niepodległości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5.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27000"/>
            <a:ext cx="9144000" cy="660241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Prostokąt 3"/>
          <p:cNvSpPr/>
          <p:nvPr/>
        </p:nvSpPr>
        <p:spPr>
          <a:xfrm>
            <a:off x="5148064" y="4294605"/>
            <a:ext cx="3744416" cy="2230739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Przyjmą kobiety nas pod swój dach.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spójrz: będą śmiać się przez łzy.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Znowu do tańca ktoś zagra nam.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Może już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4.Cieciszew_2013_publKomosa_fotKwireg_bw_m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35496" y="4987042"/>
            <a:ext cx="1872208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za dzień, za dwa,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za noc, za trzy,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choć nie dziś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6..jpe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60350"/>
            <a:ext cx="9144000" cy="633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07504" y="332656"/>
            <a:ext cx="3744416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Chleby upieką się w piecach nam.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spójrz: tam gdzie tylko był dym,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kwiatem zabliźni się wojny ślad,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barwą róż.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7.dziadek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07504" y="4437112"/>
            <a:ext cx="3744416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Dzieci urodzą się nowe nam.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spójrz: będą śmiać się, że my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znów wspominamy ten podły czas,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porę burz.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8.5943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6948264" y="4941168"/>
            <a:ext cx="2016224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Za dzień, za dwa,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za noc, za trzy,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choć nie dziś,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9.famil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155575"/>
            <a:ext cx="9144000" cy="6546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179512" y="4627002"/>
            <a:ext cx="1872208" cy="1754326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za noc, za dzień,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doczekasz się,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wstanie </a:t>
            </a:r>
            <a:r>
              <a:rPr lang="pl-PL" dirty="0" smtClean="0">
                <a:solidFill>
                  <a:schemeClr val="bg1"/>
                </a:solidFill>
              </a:rPr>
              <a:t>świt.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współcześnie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27584" y="1052736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Zdjęcia - </a:t>
            </a:r>
            <a:r>
              <a:rPr lang="pl-PL" dirty="0" err="1" smtClean="0"/>
              <a:t>legonista</a:t>
            </a:r>
            <a:endParaRPr lang="pl-PL" dirty="0"/>
          </a:p>
        </p:txBody>
      </p:sp>
      <p:pic>
        <p:nvPicPr>
          <p:cNvPr id="3" name="Obraz 2" descr="tablc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0274" y="0"/>
            <a:ext cx="9214274" cy="702940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4" y="932527"/>
            <a:ext cx="8136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	</a:t>
            </a:r>
            <a:r>
              <a:rPr lang="pl-PL" sz="2400" dirty="0" smtClean="0"/>
              <a:t>			</a:t>
            </a:r>
            <a:r>
              <a:rPr lang="pl-PL" sz="2400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Lekcja</a:t>
            </a:r>
          </a:p>
          <a:p>
            <a:endParaRPr lang="pl-PL" sz="2400" dirty="0" smtClean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  <a:p>
            <a:r>
              <a:rPr lang="pl-PL" sz="2400" dirty="0" smtClean="0">
                <a:solidFill>
                  <a:schemeClr val="bg1"/>
                </a:solidFill>
                <a:latin typeface="Microsoft YaHei UI" pitchFamily="34" charset="-122"/>
                <a:ea typeface="Microsoft YaHei UI" pitchFamily="34" charset="-122"/>
              </a:rPr>
              <a:t>Temat: 11 listopada- Narodowe Święto Niepodległości</a:t>
            </a:r>
            <a:endParaRPr lang="pl-PL" sz="2400" dirty="0">
              <a:solidFill>
                <a:schemeClr val="bg1"/>
              </a:solidFill>
              <a:latin typeface="Microsoft YaHei UI" pitchFamily="34" charset="-122"/>
              <a:ea typeface="Microsoft YaHei UI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1280px-Plac_marsz._Józefa_Piłsudskiego_w_Warszawie_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4005064"/>
            <a:ext cx="4320480" cy="24201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1024px-Narodowe_Święto_Niepodległości_2012_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1024px-Święto_Niepodległości_Warszawa_2012_3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260648"/>
            <a:ext cx="3456384" cy="259228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800px-Piłusdski_statue_and_honour_guards.jpg"/>
          <p:cNvPicPr>
            <a:picLocks noChangeAspect="1"/>
          </p:cNvPicPr>
          <p:nvPr/>
        </p:nvPicPr>
        <p:blipFill>
          <a:blip r:embed="rId5" cstate="print"/>
          <a:srcRect l="10748" t="4029" r="8642" b="5313"/>
          <a:stretch>
            <a:fillRect/>
          </a:stretch>
        </p:blipFill>
        <p:spPr>
          <a:xfrm>
            <a:off x="6516216" y="3356992"/>
            <a:ext cx="2160240" cy="32403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ytuł 1"/>
          <p:cNvSpPr>
            <a:spLocks noGrp="1"/>
          </p:cNvSpPr>
          <p:nvPr>
            <p:ph type="title"/>
          </p:nvPr>
        </p:nvSpPr>
        <p:spPr>
          <a:xfrm>
            <a:off x="-900608" y="2924944"/>
            <a:ext cx="8229600" cy="1143000"/>
          </a:xfrm>
        </p:spPr>
        <p:txBody>
          <a:bodyPr/>
          <a:lstStyle/>
          <a:p>
            <a:r>
              <a:rPr lang="pl-PL" dirty="0" smtClean="0"/>
              <a:t>Uroczystości w Warszawie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Bieg </a:t>
            </a:r>
            <a:r>
              <a:rPr lang="pl-PL" dirty="0" err="1" smtClean="0"/>
              <a:t>nepodległości</a:t>
            </a:r>
            <a:endParaRPr lang="pl-PL" dirty="0"/>
          </a:p>
        </p:txBody>
      </p:sp>
      <p:pic>
        <p:nvPicPr>
          <p:cNvPr id="3" name="Obraz 2" descr="fot.jpg"/>
          <p:cNvPicPr>
            <a:picLocks noChangeAspect="1"/>
          </p:cNvPicPr>
          <p:nvPr/>
        </p:nvPicPr>
        <p:blipFill>
          <a:blip r:embed="rId2" cstate="print"/>
          <a:srcRect r="5882"/>
          <a:stretch>
            <a:fillRect/>
          </a:stretch>
        </p:blipFill>
        <p:spPr>
          <a:xfrm>
            <a:off x="-33051" y="44624"/>
            <a:ext cx="9618883" cy="68133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ytuł 1"/>
          <p:cNvSpPr txBox="1">
            <a:spLocks/>
          </p:cNvSpPr>
          <p:nvPr/>
        </p:nvSpPr>
        <p:spPr>
          <a:xfrm>
            <a:off x="-756592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4400" dirty="0" smtClean="0">
                <a:ln w="25400">
                  <a:solidFill>
                    <a:schemeClr val="bg1"/>
                  </a:solidFill>
                </a:ln>
                <a:latin typeface="Arial Black" pitchFamily="34" charset="0"/>
                <a:ea typeface="+mj-ea"/>
                <a:cs typeface="+mj-cs"/>
              </a:rPr>
              <a:t>Bieg</a:t>
            </a:r>
            <a:r>
              <a:rPr kumimoji="0" lang="pl-PL" sz="4400" b="0" i="0" u="none" strike="noStrike" kern="1200" cap="none" spc="0" normalizeH="0" baseline="0" noProof="0" dirty="0" smtClean="0">
                <a:ln w="25400">
                  <a:solidFill>
                    <a:schemeClr val="bg1"/>
                  </a:solidFill>
                </a:ln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Niepodległości</a:t>
            </a:r>
            <a:endParaRPr kumimoji="0" lang="pl-PL" sz="4400" b="0" i="0" u="none" strike="noStrike" kern="1200" cap="none" spc="0" normalizeH="0" baseline="0" noProof="0" dirty="0">
              <a:ln w="25400">
                <a:solidFill>
                  <a:schemeClr val="bg1"/>
                </a:solidFill>
              </a:ln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Odzyskanie niepodległości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pl-PL" dirty="0" smtClean="0"/>
              <a:t>Parada Niepodległości w Gdańsku</a:t>
            </a:r>
            <a:endParaRPr lang="pl-PL" dirty="0"/>
          </a:p>
        </p:txBody>
      </p:sp>
      <p:pic>
        <p:nvPicPr>
          <p:cNvPr id="6" name="Obraz 5" descr="PN-2014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24744"/>
            <a:ext cx="3024336" cy="2268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Obraz 7" descr="PN-20144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861048"/>
            <a:ext cx="3131840" cy="23488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Obraz 2" descr="12PN-201458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484784"/>
            <a:ext cx="2976331" cy="2232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Obraz 4" descr="PN-201414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844824"/>
            <a:ext cx="3168352" cy="23762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Obraz 3" descr="PN-20140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24" y="4325325"/>
            <a:ext cx="3192016" cy="21280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Obraz 6" descr="PN-20143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96136" y="4509120"/>
            <a:ext cx="3035829" cy="22768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Polish_flag_with_coat_of_arm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7999"/>
          </a:xfrm>
          <a:prstGeom prst="rect">
            <a:avLst/>
          </a:prstGeom>
        </p:spPr>
      </p:pic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67544" y="5589240"/>
            <a:ext cx="8229600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pl-PL" sz="3200" dirty="0" smtClean="0">
                <a:ln w="25400">
                  <a:solidFill>
                    <a:schemeClr val="bg1"/>
                  </a:solidFill>
                </a:ln>
                <a:latin typeface="Arial Black" pitchFamily="34" charset="0"/>
              </a:rPr>
              <a:t>Jestem dumny, że jestem Polakiem!</a:t>
            </a:r>
            <a:endParaRPr lang="pl-PL" sz="3200" dirty="0">
              <a:ln w="25400">
                <a:solidFill>
                  <a:schemeClr val="bg1"/>
                </a:solidFill>
              </a:ln>
              <a:latin typeface="Arial Black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astro\ANIA\szkoła\11 lstopada\obecne\mapa.jpeg"/>
          <p:cNvPicPr>
            <a:picLocks noChangeAspect="1" noChangeArrowheads="1"/>
          </p:cNvPicPr>
          <p:nvPr/>
        </p:nvPicPr>
        <p:blipFill>
          <a:blip r:embed="rId2" cstate="print"/>
          <a:srcRect t="6734" b="5283"/>
          <a:stretch>
            <a:fillRect/>
          </a:stretch>
        </p:blipFill>
        <p:spPr bwMode="auto">
          <a:xfrm>
            <a:off x="0" y="-171401"/>
            <a:ext cx="9144000" cy="7029401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2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Polska pod zaborami</a:t>
            </a:r>
          </a:p>
          <a:p>
            <a:pPr algn="ctr"/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astro\ANIA\szkoła\11 lstopada\obecne\mapa.jpeg"/>
          <p:cNvPicPr>
            <a:picLocks noChangeAspect="1" noChangeArrowheads="1"/>
          </p:cNvPicPr>
          <p:nvPr/>
        </p:nvPicPr>
        <p:blipFill>
          <a:blip r:embed="rId2" cstate="print"/>
          <a:srcRect t="6734" b="5283"/>
          <a:stretch>
            <a:fillRect/>
          </a:stretch>
        </p:blipFill>
        <p:spPr bwMode="auto">
          <a:xfrm>
            <a:off x="0" y="-171401"/>
            <a:ext cx="9144000" cy="7029401"/>
          </a:xfrm>
          <a:prstGeom prst="rect">
            <a:avLst/>
          </a:prstGeom>
          <a:noFill/>
        </p:spPr>
      </p:pic>
      <p:pic>
        <p:nvPicPr>
          <p:cNvPr id="11" name="Obraz 10" descr="2014-07-16-13-26-57_00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71401"/>
            <a:ext cx="3923928" cy="30438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Obraz 11" descr="konno-z-ordynanse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67944" y="-31884"/>
            <a:ext cx="4824536" cy="30288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Obraz 12" descr="2014-07-16-14-36-14_00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27008" y="3102864"/>
            <a:ext cx="2609088" cy="37551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Obraz 13" descr="portret-kuszela-olczyk-191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496" y="3058956"/>
            <a:ext cx="2664296" cy="37544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5" name="Obraz 14" descr="2014-07-16-13-13-52_0014.jpg"/>
          <p:cNvPicPr>
            <a:picLocks noChangeAspect="1"/>
          </p:cNvPicPr>
          <p:nvPr/>
        </p:nvPicPr>
        <p:blipFill>
          <a:blip r:embed="rId7" cstate="print"/>
          <a:srcRect t="15719" b="8833"/>
          <a:stretch>
            <a:fillRect/>
          </a:stretch>
        </p:blipFill>
        <p:spPr>
          <a:xfrm>
            <a:off x="5652120" y="3195164"/>
            <a:ext cx="3384376" cy="36902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pole tekstowe 7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2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Legiony Polskie</a:t>
            </a:r>
          </a:p>
          <a:p>
            <a:pPr algn="ctr"/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II wojna światowa </a:t>
            </a:r>
            <a:br>
              <a:rPr lang="pl-PL" dirty="0" smtClean="0"/>
            </a:br>
            <a:r>
              <a:rPr lang="pl-PL" dirty="0" smtClean="0"/>
              <a:t>i czasy powojenne</a:t>
            </a: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692696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Stara warszawa – mury + napisy</a:t>
            </a:r>
            <a:endParaRPr lang="pl-PL" dirty="0"/>
          </a:p>
        </p:txBody>
      </p:sp>
      <p:pic>
        <p:nvPicPr>
          <p:cNvPr id="1026" name="Picture 2" descr="D:\astro\ANIA\szkoła\11 lstopada\obecne\old_brick_wall_by_evelivesey-d4kkjk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697019" cy="718415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 rot="21401202">
            <a:off x="1336120" y="1094908"/>
            <a:ext cx="3101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smtClean="0">
                <a:latin typeface="Calibri Light" pitchFamily="34" charset="0"/>
              </a:rPr>
              <a:t>POLSKA ŻYJE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67744" y="5157192"/>
            <a:ext cx="44212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4800" dirty="0" smtClean="0">
                <a:solidFill>
                  <a:srgbClr val="916159"/>
                </a:solidFill>
              </a:rPr>
              <a:t>POLSKA WALCZY</a:t>
            </a:r>
            <a:endParaRPr lang="pl-PL" sz="4800" dirty="0">
              <a:solidFill>
                <a:srgbClr val="916159"/>
              </a:solidFill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2267744" y="5085184"/>
            <a:ext cx="44212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800" dirty="0" smtClean="0"/>
              <a:t>POLSKA WALCZY</a:t>
            </a:r>
            <a:endParaRPr lang="pl-PL" sz="4800" dirty="0"/>
          </a:p>
        </p:txBody>
      </p:sp>
      <p:sp>
        <p:nvSpPr>
          <p:cNvPr id="11" name="pole tekstowe 10"/>
          <p:cNvSpPr txBox="1"/>
          <p:nvPr/>
        </p:nvSpPr>
        <p:spPr>
          <a:xfrm rot="21396461">
            <a:off x="5898134" y="4388189"/>
            <a:ext cx="3231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dirty="0" smtClean="0">
                <a:solidFill>
                  <a:srgbClr val="FFFFFF"/>
                </a:solidFill>
              </a:rPr>
              <a:t>POLSKA ZWYCIĘŻY</a:t>
            </a:r>
            <a:endParaRPr lang="pl-PL" sz="3200" dirty="0">
              <a:solidFill>
                <a:srgbClr val="FFFFFF"/>
              </a:solidFill>
            </a:endParaRPr>
          </a:p>
        </p:txBody>
      </p:sp>
      <p:sp>
        <p:nvSpPr>
          <p:cNvPr id="9" name="pole tekstowe 8"/>
          <p:cNvSpPr txBox="1"/>
          <p:nvPr/>
        </p:nvSpPr>
        <p:spPr>
          <a:xfrm rot="214445">
            <a:off x="415955" y="2543962"/>
            <a:ext cx="8597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5400" b="1" dirty="0" smtClean="0"/>
              <a:t>JESZCZE POLSKA NIE ZGINĘŁA</a:t>
            </a:r>
            <a:endParaRPr lang="pl-PL" sz="5400" b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2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Harcerze malowali napisy na murach Warszawy…</a:t>
            </a:r>
          </a:p>
          <a:p>
            <a:pPr algn="ctr"/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1.ruiny-kamieniczek-przy-rynku-starego-miasta-1945-1946-archiwum-bos-zbiory-archiwum-panstwowego-m-st-Warszawy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560388"/>
            <a:ext cx="9144000" cy="573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ole tekstowe 2"/>
          <p:cNvSpPr txBox="1"/>
          <p:nvPr/>
        </p:nvSpPr>
        <p:spPr>
          <a:xfrm>
            <a:off x="0" y="6021288"/>
            <a:ext cx="914400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pl-PL" sz="1200" dirty="0" smtClean="0">
              <a:solidFill>
                <a:schemeClr val="bg1"/>
              </a:solidFill>
            </a:endParaRPr>
          </a:p>
          <a:p>
            <a:pPr algn="ctr"/>
            <a:r>
              <a:rPr lang="pl-PL" sz="2400" dirty="0" smtClean="0">
                <a:solidFill>
                  <a:schemeClr val="bg1"/>
                </a:solidFill>
              </a:rPr>
              <a:t>Ruiny Warszawy po II wojnie światowej</a:t>
            </a:r>
          </a:p>
          <a:p>
            <a:pPr algn="ctr"/>
            <a:endParaRPr lang="pl-PL" sz="1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2. m107.Drzewiej 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36512" y="495300"/>
            <a:ext cx="9144000" cy="5865813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</p:pic>
      <p:sp>
        <p:nvSpPr>
          <p:cNvPr id="3" name="Prostokąt 2"/>
          <p:cNvSpPr/>
          <p:nvPr/>
        </p:nvSpPr>
        <p:spPr>
          <a:xfrm>
            <a:off x="395536" y="854478"/>
            <a:ext cx="2880320" cy="4446730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Ze świata czterech stron</a:t>
            </a:r>
            <a:r>
              <a:rPr lang="pl-PL" dirty="0" smtClean="0">
                <a:solidFill>
                  <a:schemeClr val="bg1"/>
                </a:solidFill>
              </a:rPr>
              <a:t>,</a:t>
            </a:r>
            <a:r>
              <a:rPr lang="pl-PL" dirty="0" smtClean="0">
                <a:solidFill>
                  <a:schemeClr val="bg1"/>
                </a:solidFill>
              </a:rPr>
              <a:t/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 jarzębinowych dróg,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gdzie las spalony,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wiatr zmęczony,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noc i front,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gdzie nie zebrany plon,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gdzie poczerniały głóg,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wstaje dzień</a:t>
            </a:r>
            <a:r>
              <a:rPr lang="pl-PL" dirty="0" smtClean="0">
                <a:solidFill>
                  <a:schemeClr val="bg1"/>
                </a:solidFill>
              </a:rPr>
              <a:t>.</a:t>
            </a:r>
            <a:endParaRPr lang="pl-PL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3.IMAG14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688975"/>
            <a:ext cx="9144000" cy="547846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rostokąt 2"/>
          <p:cNvSpPr/>
          <p:nvPr/>
        </p:nvSpPr>
        <p:spPr>
          <a:xfrm>
            <a:off x="4716016" y="3573016"/>
            <a:ext cx="3744416" cy="2308324"/>
          </a:xfrm>
          <a:prstGeom prst="rect">
            <a:avLst/>
          </a:prstGeom>
          <a:solidFill>
            <a:schemeClr val="tx1"/>
          </a:solidFill>
          <a:ln>
            <a:solidFill>
              <a:schemeClr val="bg1">
                <a:lumMod val="65000"/>
                <a:lumOff val="35000"/>
              </a:schemeClr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pl-PL" dirty="0" smtClean="0">
                <a:solidFill>
                  <a:schemeClr val="bg1"/>
                </a:solidFill>
              </a:rPr>
              <a:t>Słońce przytuli nas do swych rąk.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I spójrz: ziemia </a:t>
            </a:r>
            <a:r>
              <a:rPr lang="pl-PL" dirty="0" smtClean="0">
                <a:solidFill>
                  <a:schemeClr val="bg1"/>
                </a:solidFill>
              </a:rPr>
              <a:t>ciężka </a:t>
            </a:r>
            <a:r>
              <a:rPr lang="pl-PL" dirty="0" smtClean="0">
                <a:solidFill>
                  <a:schemeClr val="bg1"/>
                </a:solidFill>
              </a:rPr>
              <a:t>od krwi,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znowu urodzi nam zboża łan,</a:t>
            </a:r>
            <a:br>
              <a:rPr lang="pl-PL" dirty="0" smtClean="0">
                <a:solidFill>
                  <a:schemeClr val="bg1"/>
                </a:solidFill>
              </a:rPr>
            </a:br>
            <a:r>
              <a:rPr lang="pl-PL" dirty="0" smtClean="0">
                <a:solidFill>
                  <a:schemeClr val="bg1"/>
                </a:solidFill>
              </a:rPr>
              <a:t>złoty </a:t>
            </a:r>
            <a:r>
              <a:rPr lang="pl-PL" dirty="0" smtClean="0">
                <a:solidFill>
                  <a:schemeClr val="bg1"/>
                </a:solidFill>
              </a:rPr>
              <a:t>kurz.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118</Words>
  <Application>Microsoft Office PowerPoint</Application>
  <PresentationFormat>Pokaz na ekranie (4:3)</PresentationFormat>
  <Paragraphs>36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11 listopada  Narodowe Święto Niepodległości</vt:lpstr>
      <vt:lpstr>Odzyskanie niepodległości</vt:lpstr>
      <vt:lpstr>Slajd 3</vt:lpstr>
      <vt:lpstr>Slajd 4</vt:lpstr>
      <vt:lpstr>II wojna światowa  i czasy powojenne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współcześnie</vt:lpstr>
      <vt:lpstr>Slajd 17</vt:lpstr>
      <vt:lpstr>Uroczystości w Warszawie</vt:lpstr>
      <vt:lpstr>Bieg nepodległości</vt:lpstr>
      <vt:lpstr>Parada Niepodległości w Gdańsku</vt:lpstr>
      <vt:lpstr>Jestem dumny, że jestem Polakiem!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Ania</dc:creator>
  <cp:lastModifiedBy>Ania</cp:lastModifiedBy>
  <cp:revision>38</cp:revision>
  <dcterms:created xsi:type="dcterms:W3CDTF">2015-11-08T19:23:08Z</dcterms:created>
  <dcterms:modified xsi:type="dcterms:W3CDTF">2015-11-14T09:14:23Z</dcterms:modified>
</cp:coreProperties>
</file>